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7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61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051" name="Picture 3" descr="C:\Data\Editor\Pictures\NEW Devon CCG\General\Graphic Design\logos\NHS Devon CCG\NHS Devon CCG logo - 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452776"/>
            <a:ext cx="2515449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40704" y="-219405"/>
            <a:ext cx="12673408" cy="72008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94517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2" descr="C:\Data\Editor\Pictures\NEW Devon CCG\General\Graphic Design\logos\NHS Devon CCG\NHS Devon CCG logo -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1" y="452776"/>
            <a:ext cx="2515451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ata\Editor\Pictures\NEW Devon CCG\General\Graphic Design\logos\NHS Devon CCG\Branding\NHS Devon CCG branding - PowerPoint WHIT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8"/>
          </a:xfrm>
        </p:spPr>
        <p:txBody>
          <a:bodyPr/>
          <a:lstStyle>
            <a:lvl1pPr>
              <a:defRPr sz="2133"/>
            </a:lvl1pPr>
            <a:lvl2pPr marL="60958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5386917" cy="639763"/>
          </a:xfrm>
        </p:spPr>
        <p:txBody>
          <a:bodyPr anchor="ctr"/>
          <a:lstStyle>
            <a:lvl1pPr marL="0" indent="0">
              <a:buNone/>
              <a:defRPr sz="2133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12776"/>
            <a:ext cx="5389033" cy="639763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0096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10972800" cy="471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3" descr="C:\Data\Editor\Pictures\NEW Devon CCG\General\Graphic Design\logos\NHS Devon CCG\Branding\NHS Devon CCG branding - PowerPoint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defTabSz="121917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1219170" rtl="0" eaLnBrk="1" latinLnBrk="0" hangingPunct="1">
        <a:spcBef>
          <a:spcPct val="20000"/>
        </a:spcBef>
        <a:buClr>
          <a:srgbClr val="009632"/>
        </a:buClr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rgbClr val="00963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DD27-3E18-4D1B-89F0-C0532142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273049"/>
            <a:ext cx="8782048" cy="1162051"/>
          </a:xfrm>
        </p:spPr>
        <p:txBody>
          <a:bodyPr anchor="ctr">
            <a:normAutofit/>
          </a:bodyPr>
          <a:lstStyle/>
          <a:p>
            <a:r>
              <a:rPr lang="en-GB" sz="3200" dirty="0"/>
              <a:t>How to…. Cancel a referral request / UBRN</a:t>
            </a: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ED11AC8D-52CD-4719-9560-7312C3A09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2" y="1926194"/>
            <a:ext cx="8050733" cy="227433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28" name="Text Placeholder 3">
            <a:extLst>
              <a:ext uri="{FF2B5EF4-FFF2-40B4-BE49-F238E27FC236}">
                <a16:creationId xmlns:a16="http://schemas.microsoft.com/office/drawing/2014/main" id="{0CF75625-D3A0-4A56-A7B1-DCBC47BA0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53475" y="2721664"/>
            <a:ext cx="3333750" cy="2393261"/>
          </a:xfrm>
        </p:spPr>
        <p:txBody>
          <a:bodyPr/>
          <a:lstStyle/>
          <a:p>
            <a:r>
              <a:rPr lang="en-US" sz="1800" dirty="0"/>
              <a:t>Select the patient tab to allow a search using the UBRN </a:t>
            </a:r>
          </a:p>
        </p:txBody>
      </p:sp>
    </p:spTree>
    <p:extLst>
      <p:ext uri="{BB962C8B-B14F-4D97-AF65-F5344CB8AC3E}">
        <p14:creationId xmlns:p14="http://schemas.microsoft.com/office/powerpoint/2010/main" val="31282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204479-FFB5-48D9-8F76-0239FF32B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95526"/>
            <a:ext cx="7093265" cy="28316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200802-80E4-4D34-A181-3631AFE8BF26}"/>
              </a:ext>
            </a:extLst>
          </p:cNvPr>
          <p:cNvSpPr txBox="1"/>
          <p:nvPr/>
        </p:nvSpPr>
        <p:spPr>
          <a:xfrm>
            <a:off x="8272580" y="2868710"/>
            <a:ext cx="3224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the Referral summary page, select the dropdown from the green ‘Actions’ box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C65EA4-20D6-4B82-8F40-BFA9A456016C}"/>
              </a:ext>
            </a:extLst>
          </p:cNvPr>
          <p:cNvSpPr txBox="1"/>
          <p:nvPr/>
        </p:nvSpPr>
        <p:spPr>
          <a:xfrm>
            <a:off x="695324" y="520184"/>
            <a:ext cx="85058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Cancel a referral request / UBRN - continued</a:t>
            </a:r>
          </a:p>
        </p:txBody>
      </p:sp>
    </p:spTree>
    <p:extLst>
      <p:ext uri="{BB962C8B-B14F-4D97-AF65-F5344CB8AC3E}">
        <p14:creationId xmlns:p14="http://schemas.microsoft.com/office/powerpoint/2010/main" val="318198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064E8-3061-4795-AC8E-40552D12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Cancel a referral request / UBRN - continued</a:t>
            </a:r>
            <a:endParaRPr lang="en-GB" sz="3200" dirty="0"/>
          </a:p>
        </p:txBody>
      </p:sp>
      <p:pic>
        <p:nvPicPr>
          <p:cNvPr id="3" name="Picture 2" descr="image">
            <a:extLst>
              <a:ext uri="{FF2B5EF4-FFF2-40B4-BE49-F238E27FC236}">
                <a16:creationId xmlns:a16="http://schemas.microsoft.com/office/drawing/2014/main" id="{6A94C06C-89A3-4502-83EE-ACE145475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71" y="2128837"/>
            <a:ext cx="5895354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C8B1CA-D8A2-459E-B1B7-74550D446E88}"/>
              </a:ext>
            </a:extLst>
          </p:cNvPr>
          <p:cNvSpPr txBox="1"/>
          <p:nvPr/>
        </p:nvSpPr>
        <p:spPr>
          <a:xfrm>
            <a:off x="7810500" y="2806184"/>
            <a:ext cx="304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Three options will be shown. </a:t>
            </a:r>
          </a:p>
          <a:p>
            <a:r>
              <a:rPr lang="en-GB" dirty="0">
                <a:solidFill>
                  <a:schemeClr val="tx1"/>
                </a:solidFill>
              </a:rPr>
              <a:t>Select ‘Cancel appointment’</a:t>
            </a:r>
          </a:p>
        </p:txBody>
      </p:sp>
    </p:spTree>
    <p:extLst>
      <p:ext uri="{BB962C8B-B14F-4D97-AF65-F5344CB8AC3E}">
        <p14:creationId xmlns:p14="http://schemas.microsoft.com/office/powerpoint/2010/main" val="9622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9EA6426C-E2C6-48EC-BEF9-1CD3F75872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550" y="1390016"/>
            <a:ext cx="6815667" cy="224916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3" name="Text Placeholder 3">
            <a:extLst>
              <a:ext uri="{FF2B5EF4-FFF2-40B4-BE49-F238E27FC236}">
                <a16:creationId xmlns:a16="http://schemas.microsoft.com/office/drawing/2014/main" id="{BDFC7853-F1BE-4D12-AFA4-9DF077298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62899" y="1324925"/>
            <a:ext cx="4157133" cy="6225538"/>
          </a:xfrm>
        </p:spPr>
        <p:txBody>
          <a:bodyPr/>
          <a:lstStyle/>
          <a:p>
            <a:r>
              <a:rPr lang="en-US" sz="1800" dirty="0"/>
              <a:t>Select the reason for cancellation from the dropdown list and add comments in the ‘Reason for Cancellation Comments’ box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800" b="1" dirty="0"/>
              <a:t>Note</a:t>
            </a:r>
            <a:r>
              <a:rPr lang="en-US" sz="1800" dirty="0"/>
              <a:t>: some cancellation reasons will cancel the UBRN request (</a:t>
            </a:r>
            <a:r>
              <a:rPr lang="en-US" sz="1800" dirty="0" err="1"/>
              <a:t>i.e.‘Patient</a:t>
            </a:r>
            <a:r>
              <a:rPr lang="en-US" sz="1800" dirty="0"/>
              <a:t> intends to go private’, referral no longer required, and Referral raised in error’). All other reasons will allow you to rebook using this UBRN.</a:t>
            </a:r>
          </a:p>
          <a:p>
            <a:r>
              <a:rPr lang="en-US" sz="1800" dirty="0"/>
              <a:t>All un-booked UBRNs will need to be actioned </a:t>
            </a:r>
          </a:p>
        </p:txBody>
      </p:sp>
      <p:pic>
        <p:nvPicPr>
          <p:cNvPr id="3076" name="Picture 4" descr="image">
            <a:extLst>
              <a:ext uri="{FF2B5EF4-FFF2-40B4-BE49-F238E27FC236}">
                <a16:creationId xmlns:a16="http://schemas.microsoft.com/office/drawing/2014/main" id="{E138CE1F-1B3D-4C03-BE85-D2634E5E7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4094800"/>
            <a:ext cx="6815667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6A5A4C-5CD1-42CF-90E6-C00A0CEC4D79}"/>
              </a:ext>
            </a:extLst>
          </p:cNvPr>
          <p:cNvSpPr txBox="1"/>
          <p:nvPr/>
        </p:nvSpPr>
        <p:spPr>
          <a:xfrm>
            <a:off x="209550" y="254000"/>
            <a:ext cx="11372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Cancel a referral request / UBRN - continued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1150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B929BECD-62B8-4706-BC13-5DEE5140F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3049"/>
            <a:ext cx="9610723" cy="1162051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Cancel a referral request / UBRN - continued</a:t>
            </a:r>
            <a:endParaRPr lang="en-US" sz="3200" dirty="0"/>
          </a:p>
        </p:txBody>
      </p:sp>
      <p:pic>
        <p:nvPicPr>
          <p:cNvPr id="4098" name="Picture 2" descr="image">
            <a:extLst>
              <a:ext uri="{FF2B5EF4-FFF2-40B4-BE49-F238E27FC236}">
                <a16:creationId xmlns:a16="http://schemas.microsoft.com/office/drawing/2014/main" id="{EA30F767-4375-405F-BFC5-535C28B66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1" y="1742122"/>
            <a:ext cx="6815667" cy="3373754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3" name="Text Placeholder 3">
            <a:extLst>
              <a:ext uri="{FF2B5EF4-FFF2-40B4-BE49-F238E27FC236}">
                <a16:creationId xmlns:a16="http://schemas.microsoft.com/office/drawing/2014/main" id="{D60F3ED6-6FED-4518-92B7-C141895CC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20027" y="1742122"/>
            <a:ext cx="4011084" cy="46910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1800" dirty="0"/>
              <a:t>The Cancel Alert is to confirm you wish to cancel the appointment and the request (UBRN).</a:t>
            </a:r>
          </a:p>
          <a:p>
            <a:endParaRPr lang="en-US" sz="1800" dirty="0"/>
          </a:p>
          <a:p>
            <a:r>
              <a:rPr lang="en-US" sz="1800" dirty="0"/>
              <a:t>Click ‘Yes’</a:t>
            </a:r>
          </a:p>
        </p:txBody>
      </p:sp>
    </p:spTree>
    <p:extLst>
      <p:ext uri="{BB962C8B-B14F-4D97-AF65-F5344CB8AC3E}">
        <p14:creationId xmlns:p14="http://schemas.microsoft.com/office/powerpoint/2010/main" val="401025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image">
            <a:extLst>
              <a:ext uri="{FF2B5EF4-FFF2-40B4-BE49-F238E27FC236}">
                <a16:creationId xmlns:a16="http://schemas.microsoft.com/office/drawing/2014/main" id="{56C1E756-7032-4FA7-A2CD-564037979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1" y="1847850"/>
            <a:ext cx="8644256" cy="293904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AE5B7F7A-7AD4-4C0B-8362-769880B36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49157" y="3035302"/>
            <a:ext cx="1976118" cy="2174873"/>
          </a:xfrm>
        </p:spPr>
        <p:txBody>
          <a:bodyPr/>
          <a:lstStyle/>
          <a:p>
            <a:r>
              <a:rPr lang="en-US" sz="1800" dirty="0"/>
              <a:t>Click ‘Close’ on Cancel confirmation page to end task.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93000F-32A6-4C0A-94BD-0F1A1DE6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3049"/>
            <a:ext cx="9610723" cy="1162051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B050"/>
                </a:solidFill>
              </a:rPr>
              <a:t>How to…. Cancel a referral request / UBRN - continued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80798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 Devon CCG">
      <a:dk1>
        <a:sysClr val="windowText" lastClr="000000"/>
      </a:dk1>
      <a:lt1>
        <a:sysClr val="window" lastClr="FFFFFF"/>
      </a:lt1>
      <a:dk2>
        <a:srgbClr val="003087"/>
      </a:dk2>
      <a:lt2>
        <a:srgbClr val="425563"/>
      </a:lt2>
      <a:accent1>
        <a:srgbClr val="005EB8"/>
      </a:accent1>
      <a:accent2>
        <a:srgbClr val="003087"/>
      </a:accent2>
      <a:accent3>
        <a:srgbClr val="009639"/>
      </a:accent3>
      <a:accent4>
        <a:srgbClr val="41B6E6"/>
      </a:accent4>
      <a:accent5>
        <a:srgbClr val="AE2573"/>
      </a:accent5>
      <a:accent6>
        <a:srgbClr val="ED8B00"/>
      </a:accent6>
      <a:hlink>
        <a:srgbClr val="003087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209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Blank</vt:lpstr>
      <vt:lpstr>How to…. Cancel a referral request / UBRN</vt:lpstr>
      <vt:lpstr>PowerPoint Presentation</vt:lpstr>
      <vt:lpstr>How to…. Cancel a referral request / UBRN - continued</vt:lpstr>
      <vt:lpstr>PowerPoint Presentation</vt:lpstr>
      <vt:lpstr>How to…. Cancel a referral request / UBRN - continued</vt:lpstr>
      <vt:lpstr>How to…. Cancel a referral request / UBRN -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to…. Attach a Referral Letter to e-RS</dc:title>
  <dc:creator>Natalie Burnside</dc:creator>
  <cp:lastModifiedBy>Jenna Little</cp:lastModifiedBy>
  <cp:revision>10</cp:revision>
  <dcterms:created xsi:type="dcterms:W3CDTF">2021-10-06T13:46:23Z</dcterms:created>
  <dcterms:modified xsi:type="dcterms:W3CDTF">2022-02-15T11:05:29Z</dcterms:modified>
</cp:coreProperties>
</file>