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a Little" initials="JL" lastIdx="2" clrIdx="0">
    <p:extLst>
      <p:ext uri="{19B8F6BF-5375-455C-9EA6-DF929625EA0E}">
        <p15:presenceInfo xmlns:p15="http://schemas.microsoft.com/office/powerpoint/2012/main" userId="S::LittleJ@newdccg.nhs.uk::e9935eca-6b17-4c43-b3af-9cc8e51671f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61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2051" name="Picture 3" descr="C:\Data\Editor\Pictures\NEW Devon CCG\General\Graphic Design\logos\NHS Devon CCG\NHS Devon CCG logo - 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3" y="452776"/>
            <a:ext cx="2515449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29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40704" y="-219405"/>
            <a:ext cx="12673408" cy="72008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424" y="3886200"/>
            <a:ext cx="94517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2" descr="C:\Data\Editor\Pictures\NEW Devon CCG\General\Graphic Design\logos\NHS Devon CCG\NHS Devon CCG logo - 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1" y="452776"/>
            <a:ext cx="2515451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ata\Editor\Pictures\NEW Devon CCG\General\Graphic Design\logos\NHS Devon CCG\Branding\NHS Devon CCG branding - PowerPoint WHITE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52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3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044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12777"/>
            <a:ext cx="5384800" cy="4713388"/>
          </a:xfrm>
        </p:spPr>
        <p:txBody>
          <a:bodyPr/>
          <a:lstStyle>
            <a:lvl1pPr>
              <a:defRPr sz="2133"/>
            </a:lvl1pPr>
            <a:lvl2pPr marL="609585" indent="0">
              <a:buNone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2777"/>
            <a:ext cx="5384800" cy="47133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0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6"/>
            <a:ext cx="5386917" cy="639763"/>
          </a:xfrm>
        </p:spPr>
        <p:txBody>
          <a:bodyPr anchor="ctr"/>
          <a:lstStyle>
            <a:lvl1pPr marL="0" indent="0">
              <a:buNone/>
              <a:defRPr sz="2133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133"/>
            </a:lvl1pPr>
            <a:lvl2pPr>
              <a:defRPr sz="2133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412776"/>
            <a:ext cx="5389033" cy="639763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184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1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29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ctr">
            <a:normAutofit/>
          </a:bodyPr>
          <a:lstStyle>
            <a:lvl1pPr algn="l">
              <a:defRPr sz="2400" b="1">
                <a:solidFill>
                  <a:srgbClr val="00963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831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7"/>
            <a:ext cx="10972800" cy="4713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3" descr="C:\Data\Editor\Pictures\NEW Devon CCG\General\Graphic Design\logos\NHS Devon CCG\Branding\NHS Devon CCG branding - PowerPoint.pn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33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lvl1pPr algn="l" defTabSz="1219170" rtl="0" eaLnBrk="1" latinLnBrk="0" hangingPunct="1">
        <a:spcBef>
          <a:spcPct val="0"/>
        </a:spcBef>
        <a:buNone/>
        <a:defRPr sz="4000" kern="1200">
          <a:solidFill>
            <a:srgbClr val="005EB8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1219170" rtl="0" eaLnBrk="1" latinLnBrk="0" hangingPunct="1">
        <a:spcBef>
          <a:spcPct val="20000"/>
        </a:spcBef>
        <a:buClr>
          <a:srgbClr val="009632"/>
        </a:buClr>
        <a:buFont typeface="Wingdings" panose="05000000000000000000" pitchFamily="2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Clr>
          <a:srgbClr val="00963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DD27-3E18-4D1B-89F0-C0532142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View Assessment Results – step by step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F5EA33-0A5C-494C-8563-C49D33A35600}"/>
              </a:ext>
            </a:extLst>
          </p:cNvPr>
          <p:cNvSpPr txBox="1"/>
          <p:nvPr/>
        </p:nvSpPr>
        <p:spPr>
          <a:xfrm>
            <a:off x="779929" y="1124744"/>
            <a:ext cx="110893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When the referral is first reviewed a decision will be made as to whether it meets the referral criteria. If the referral does not meet the criteria, the GPRF (GP Referral Facilitator) will select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“Advise Referrer”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on e-RS. This will show on e-RS as “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Assessment returned/cancelled/DNA” </a:t>
            </a:r>
            <a:b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Practices are not able to update referrals that are returned to them via the “Advise referrer option”, as they show on the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Assessment Returned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work list as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Assessment Result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Therefore, practices are required to generate a new UBRN if they wish to resubmit the referral with further information. It is helpful for the practice to mention that this is an updated request.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The “Advise referrer” option is also used by the Patient Choice Facilitators when they notice something to prevent them booking an appointment for the patient such as missing information/attachments.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If providers return referrals, the PCFs will action these on e-RS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2828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28B2F-9B0D-4224-9302-0F0DA881E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View Assessment Results – step by step, cont.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0E780-4583-471F-9E4C-F33B4CE498E1}"/>
              </a:ext>
            </a:extLst>
          </p:cNvPr>
          <p:cNvSpPr txBox="1"/>
          <p:nvPr/>
        </p:nvSpPr>
        <p:spPr>
          <a:xfrm>
            <a:off x="806824" y="1281953"/>
            <a:ext cx="107755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To view the Assessment Result, click on the UBRN</a:t>
            </a: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The Assessment result will be displayed on the screen, once reviewed and any required actions are taken the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Remove from the worklist </a:t>
            </a:r>
            <a:r>
              <a:rPr lang="en-GB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button can be selected.</a:t>
            </a:r>
          </a:p>
          <a:p>
            <a:endParaRPr lang="en-GB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To copy the Assessment result to paste into patient’s notes/or message to GP: 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Use Ctrl A – to select text 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Ctrl C – to copy text </a:t>
            </a: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Ctrl V – to paste text into another document 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100C86-D27B-4133-B117-9372BC4ABC7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27847" y="2913661"/>
            <a:ext cx="6858000" cy="153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6562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HS Devon CCG">
      <a:dk1>
        <a:sysClr val="windowText" lastClr="000000"/>
      </a:dk1>
      <a:lt1>
        <a:sysClr val="window" lastClr="FFFFFF"/>
      </a:lt1>
      <a:dk2>
        <a:srgbClr val="003087"/>
      </a:dk2>
      <a:lt2>
        <a:srgbClr val="425563"/>
      </a:lt2>
      <a:accent1>
        <a:srgbClr val="005EB8"/>
      </a:accent1>
      <a:accent2>
        <a:srgbClr val="003087"/>
      </a:accent2>
      <a:accent3>
        <a:srgbClr val="009639"/>
      </a:accent3>
      <a:accent4>
        <a:srgbClr val="41B6E6"/>
      </a:accent4>
      <a:accent5>
        <a:srgbClr val="AE2573"/>
      </a:accent5>
      <a:accent6>
        <a:srgbClr val="ED8B00"/>
      </a:accent6>
      <a:hlink>
        <a:srgbClr val="003087"/>
      </a:hlink>
      <a:folHlink>
        <a:srgbClr val="AE257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273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Wingdings</vt:lpstr>
      <vt:lpstr>Blank</vt:lpstr>
      <vt:lpstr>How to…. View Assessment Results – step by step</vt:lpstr>
      <vt:lpstr>How to…. View Assessment Results – step by step, cont.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to…. Attach a Referral Letter to e-RS</dc:title>
  <dc:creator>Natalie Burnside</dc:creator>
  <cp:lastModifiedBy>Jenna Little</cp:lastModifiedBy>
  <cp:revision>11</cp:revision>
  <dcterms:created xsi:type="dcterms:W3CDTF">2021-10-06T13:46:23Z</dcterms:created>
  <dcterms:modified xsi:type="dcterms:W3CDTF">2022-06-07T13:05:31Z</dcterms:modified>
</cp:coreProperties>
</file>