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CC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58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97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407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428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534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302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24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481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08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7322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87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5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E06DD-A22D-465F-8A79-9E344ED64751}" type="datetimeFigureOut">
              <a:rPr lang="en-GB" smtClean="0"/>
              <a:t>06/12/2016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2523E-3331-4C12-A0B4-0626F8012D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45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33" y="764704"/>
            <a:ext cx="9144000" cy="584775"/>
          </a:xfrm>
          <a:prstGeom prst="rect">
            <a:avLst/>
          </a:prstGeom>
          <a:solidFill>
            <a:srgbClr val="FFCCFF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Bladder Control Problems or Pelvic Floor Weakness?</a:t>
            </a:r>
            <a:endParaRPr lang="en-GB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03176" y="1590212"/>
            <a:ext cx="7920880" cy="400110"/>
          </a:xfrm>
          <a:prstGeom prst="rect">
            <a:avLst/>
          </a:prstGeom>
          <a:solidFill>
            <a:srgbClr val="66FFFF"/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Specialist  NHS Physiotherapy can help – and now you can refer yourself!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755576" y="5157192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Refer yourself and take control!</a:t>
            </a:r>
          </a:p>
          <a:p>
            <a:pPr algn="ctr"/>
            <a:r>
              <a:rPr lang="en-GB" sz="3600" b="1" dirty="0" smtClean="0"/>
              <a:t>Call us on: 0300 0040335</a:t>
            </a:r>
            <a:endParaRPr lang="en-GB" sz="36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634" y="2201925"/>
            <a:ext cx="2090286" cy="2535673"/>
          </a:xfrm>
          <a:prstGeom prst="rect">
            <a:avLst/>
          </a:prstGeom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26964"/>
            <a:ext cx="3408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153" y="0"/>
            <a:ext cx="1858963" cy="584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82161" y="2348879"/>
            <a:ext cx="4741895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No leak is normal – even a little </a:t>
            </a:r>
            <a:r>
              <a:rPr lang="en-GB" sz="2400" dirty="0" smtClean="0"/>
              <a:t>one!</a:t>
            </a:r>
            <a:endParaRPr lang="en-GB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782161" y="3075743"/>
            <a:ext cx="4744754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If you are female and over 16 we can help with the following:</a:t>
            </a:r>
            <a:endParaRPr lang="en-GB" sz="2400" dirty="0" smtClean="0"/>
          </a:p>
          <a:p>
            <a:pPr algn="ctr"/>
            <a:endParaRPr lang="en-GB" sz="1000" dirty="0" smtClean="0"/>
          </a:p>
          <a:p>
            <a:pPr algn="ctr"/>
            <a:r>
              <a:rPr lang="en-GB" sz="2000" dirty="0"/>
              <a:t> </a:t>
            </a:r>
            <a:r>
              <a:rPr lang="en-GB" sz="2000" dirty="0" smtClean="0"/>
              <a:t> Bladder leaks – Prolapse  </a:t>
            </a:r>
          </a:p>
          <a:p>
            <a:pPr algn="ctr"/>
            <a:r>
              <a:rPr lang="en-GB" sz="2000" dirty="0" smtClean="0"/>
              <a:t>Bladder urgency &amp; frequency  </a:t>
            </a:r>
          </a:p>
          <a:p>
            <a:pPr algn="ctr"/>
            <a:r>
              <a:rPr lang="en-GB" sz="2000" dirty="0" smtClean="0"/>
              <a:t>Pelvic floor weakness</a:t>
            </a:r>
          </a:p>
        </p:txBody>
      </p:sp>
    </p:spTree>
    <p:extLst>
      <p:ext uri="{BB962C8B-B14F-4D97-AF65-F5344CB8AC3E}">
        <p14:creationId xmlns:p14="http://schemas.microsoft.com/office/powerpoint/2010/main" val="60974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South Devon Health Informatics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Costiff</dc:creator>
  <cp:lastModifiedBy>Amanda Bligh</cp:lastModifiedBy>
  <cp:revision>7</cp:revision>
  <dcterms:created xsi:type="dcterms:W3CDTF">2016-07-27T10:19:05Z</dcterms:created>
  <dcterms:modified xsi:type="dcterms:W3CDTF">2016-12-06T13:41:37Z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nDIP File ID">
    <vt:lpwstr>668371a9-fe30-46f3-ba38-ee6cb2c2f89b</vt:lpwstr>
  </property>
</Properties>
</file>